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1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3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8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274A-618F-444B-8680-6E33FA62CC3B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A130D-0217-4D9A-BCE9-5B494450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2660"/>
            <a:ext cx="8458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rgbClr val="C00000"/>
                </a:solidFill>
              </a:rPr>
              <a:t>Хајде да се подсетимо...</a:t>
            </a:r>
          </a:p>
          <a:p>
            <a:endParaRPr lang="sr-Cyrl-RS" dirty="0"/>
          </a:p>
          <a:p>
            <a:r>
              <a:rPr lang="sr-Cyrl-RS" dirty="0" smtClean="0"/>
              <a:t>У српском језику постоји </a:t>
            </a:r>
            <a:r>
              <a:rPr lang="sr-Cyrl-RS" dirty="0" smtClean="0">
                <a:solidFill>
                  <a:srgbClr val="0070C0"/>
                </a:solidFill>
              </a:rPr>
              <a:t>30 гласова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Сваки глас има своје слово,  зато кажемо да наша азбука има </a:t>
            </a:r>
            <a:r>
              <a:rPr lang="sr-Cyrl-RS" dirty="0" smtClean="0">
                <a:solidFill>
                  <a:srgbClr val="0070C0"/>
                </a:solidFill>
              </a:rPr>
              <a:t>30 слова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Када </a:t>
            </a:r>
            <a:r>
              <a:rPr lang="sr-Cyrl-RS" dirty="0" smtClean="0">
                <a:solidFill>
                  <a:srgbClr val="7030A0"/>
                </a:solidFill>
              </a:rPr>
              <a:t>кажемо</a:t>
            </a:r>
            <a:r>
              <a:rPr lang="sr-Cyrl-RS" dirty="0" smtClean="0"/>
              <a:t> А- то је </a:t>
            </a:r>
            <a:r>
              <a:rPr lang="sr-Cyrl-RS" dirty="0" smtClean="0">
                <a:solidFill>
                  <a:srgbClr val="7030A0"/>
                </a:solidFill>
              </a:rPr>
              <a:t>глас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Када </a:t>
            </a:r>
            <a:r>
              <a:rPr lang="sr-Cyrl-RS" dirty="0" smtClean="0">
                <a:solidFill>
                  <a:srgbClr val="00B050"/>
                </a:solidFill>
              </a:rPr>
              <a:t>запишемо</a:t>
            </a:r>
            <a:r>
              <a:rPr lang="sr-Cyrl-RS" dirty="0" smtClean="0"/>
              <a:t> А - то је </a:t>
            </a:r>
            <a:r>
              <a:rPr lang="sr-Cyrl-RS" dirty="0" smtClean="0">
                <a:solidFill>
                  <a:srgbClr val="00B050"/>
                </a:solidFill>
              </a:rPr>
              <a:t>слово</a:t>
            </a:r>
            <a:r>
              <a:rPr lang="sr-Cyrl-RS" dirty="0" smtClean="0">
                <a:solidFill>
                  <a:srgbClr val="0070C0"/>
                </a:solidFill>
              </a:rPr>
              <a:t>.</a:t>
            </a:r>
          </a:p>
          <a:p>
            <a:endParaRPr lang="sr-Cyrl-RS" dirty="0"/>
          </a:p>
          <a:p>
            <a:endParaRPr lang="sr-Cyrl-RS" dirty="0"/>
          </a:p>
          <a:p>
            <a:r>
              <a:rPr lang="ru-RU" dirty="0" smtClean="0"/>
              <a:t>А          слово</a:t>
            </a:r>
          </a:p>
          <a:p>
            <a:r>
              <a:rPr lang="ru-RU" dirty="0" smtClean="0"/>
              <a:t>Ана       реч</a:t>
            </a:r>
          </a:p>
          <a:p>
            <a:r>
              <a:rPr lang="ru-RU" dirty="0" smtClean="0"/>
              <a:t>Ана црта.        Реченица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Глас је звук који се чује у говору. Слово је знак којим обележавамо глас. Изговарамо глас, а пишемо слово. Реч је скуп слова која има значење. Реченица се састоје од речи  и има одређено значење и смисао.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4930" y="2590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3530" y="2895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3130682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8" b="100000" l="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10198" cy="343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115540" y="1828800"/>
            <a:ext cx="1371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99390" y="1903511"/>
            <a:ext cx="202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30 гласова = 30 слова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1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55014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Подсетили смо се, а сад уради листић и пошаљи учитељици.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" b="3741"/>
          <a:stretch/>
        </p:blipFill>
        <p:spPr>
          <a:xfrm>
            <a:off x="2438400" y="1109710"/>
            <a:ext cx="4066524" cy="53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110</Words>
  <Application>Microsoft Office PowerPoint</Application>
  <PresentationFormat>On-screen Show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BePC</dc:creator>
  <cp:lastModifiedBy>BePC</cp:lastModifiedBy>
  <cp:revision>6</cp:revision>
  <dcterms:created xsi:type="dcterms:W3CDTF">2020-05-06T18:47:06Z</dcterms:created>
  <dcterms:modified xsi:type="dcterms:W3CDTF">2020-05-08T11:13:19Z</dcterms:modified>
</cp:coreProperties>
</file>